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5" d="100"/>
          <a:sy n="105" d="100"/>
        </p:scale>
        <p:origin x="138" y="1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14/02/2024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a:bodyPr>
          <a:lstStyle/>
          <a:p>
            <a:r>
              <a:rPr lang="nl-BE" sz="1700" dirty="0"/>
              <a:t>Werk in groep een project 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a:bodyPr>
          <a:lstStyle/>
          <a:p>
            <a:r>
              <a:rPr lang="nl-BE" sz="1700" dirty="0"/>
              <a:t>Werk in groep een project 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 temperatuur moet tussen 70° – 90° C zijn</a:t>
            </a:r>
          </a:p>
          <a:p>
            <a:pPr lvl="1"/>
            <a:r>
              <a:rPr lang="nl-BE" sz="1300" dirty="0"/>
              <a:t>Indien er geen beker werd geplaats moet een beker gedropt worden.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385</TotalTime>
  <Words>7775</Words>
  <Application>Microsoft Office PowerPoint</Application>
  <PresentationFormat>Widescreen</PresentationFormat>
  <Paragraphs>507</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152</cp:revision>
  <dcterms:created xsi:type="dcterms:W3CDTF">2019-02-03T09:23:57Z</dcterms:created>
  <dcterms:modified xsi:type="dcterms:W3CDTF">2024-02-14T11:02:50Z</dcterms:modified>
</cp:coreProperties>
</file>